
<file path=[Content_Types].xml><?xml version="1.0" encoding="utf-8"?>
<Types xmlns="http://schemas.openxmlformats.org/package/2006/content-types">
  <Override PartName="/ppt/theme/theme5.xml" ContentType="application/vnd.openxmlformats-officedocument.theme+xml"/>
  <Override PartName="/ppt/slideLayouts/slideLayout30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269.xml" ContentType="application/vnd.openxmlformats-officedocument.presentationml.slideLayout+xml"/>
  <Default Extension="xml" ContentType="application/xml"/>
  <Override PartName="/ppt/slideLayouts/slideLayout2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94.xml" ContentType="application/vnd.openxmlformats-officedocument.presentationml.slideLayout+xml"/>
  <Override PartName="/ppt/theme/theme29.xml" ContentType="application/vnd.openxmlformats-officedocument.theme+xml"/>
  <Override PartName="/ppt/notesSlides/notesSlide16.xml" ContentType="application/vnd.openxmlformats-officedocument.presentationml.notesSlide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Layouts/slideLayout225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theme/theme21.xml" ContentType="application/vnd.openxmlformats-officedocument.theme+xml"/>
  <Override PartName="/ppt/slideLayouts/slideLayout25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76.xml" ContentType="application/vnd.openxmlformats-officedocument.presentationml.slideLayout+xml"/>
  <Default Extension="png" ContentType="image/png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Masters/slideMaster27.xml" ContentType="application/vnd.openxmlformats-officedocument.presentationml.slideMaster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88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66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55.xml" ContentType="application/vnd.openxmlformats-officedocument.presentationml.slideLayout+xml"/>
  <Override PartName="/ppt/theme/theme26.xml" ContentType="application/vnd.openxmlformats-officedocument.them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Layouts/slideLayout23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21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301.xml" ContentType="application/vnd.openxmlformats-officedocument.presentationml.slideLayout+xml"/>
  <Override PartName="/ppt/notesSlides/notesSlide18.xml" ContentType="application/vnd.openxmlformats-officedocument.presentationml.notesSlide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Masters/slideMaster24.xml" ContentType="application/vnd.openxmlformats-officedocument.presentationml.slideMaster+xml"/>
  <Override PartName="/ppt/slideLayouts/slideLayout40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Masters/slideMaster13.xml" ContentType="application/vnd.openxmlformats-officedocument.presentationml.slideMaster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52.xml" ContentType="application/vnd.openxmlformats-officedocument.presentationml.slideLayout+xml"/>
  <Override PartName="/ppt/theme/theme23.xml" ContentType="application/vnd.openxmlformats-officedocument.theme+xml"/>
  <Override PartName="/ppt/slideLayouts/slideLayout263.xml" ContentType="application/vnd.openxmlformats-officedocument.presentationml.slideLayout+xml"/>
  <Override PartName="/ppt/notesSlides/notesSlide9.xml" ContentType="application/vnd.openxmlformats-officedocument.presentationml.notesSlid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241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Masters/slideMaster2.xml" ContentType="application/vnd.openxmlformats-officedocument.presentationml.slideMaster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30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257.xml" ContentType="application/vnd.openxmlformats-officedocument.presentationml.slideLayout+xml"/>
  <Override PartName="/ppt/theme/theme28.xml" ContentType="application/vnd.openxmlformats-officedocument.theme+xml"/>
  <Override PartName="/ppt/notesSlides/notesSlide15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7.xml" ContentType="application/vnd.openxmlformats-officedocument.theme+xml"/>
  <Override PartName="/ppt/slideLayouts/slideLayout23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Masters/slideMaster21.xml" ContentType="application/vnd.openxmlformats-officedocument.presentationml.slideMaster+xml"/>
  <Override PartName="/ppt/slideLayouts/slideLayout224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6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20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303.xml" ContentType="application/vnd.openxmlformats-officedocument.presentationml.slideLayout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Masters/slideMaster26.xml" ContentType="application/vnd.openxmlformats-officedocument.presentationml.slideMaster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theme/theme14.xml" ContentType="application/vnd.openxmlformats-officedocument.theme+xml"/>
  <Override PartName="/ppt/slideLayouts/slideLayout243.xml" ContentType="application/vnd.openxmlformats-officedocument.presentationml.slideLayout+xml"/>
  <Override PartName="/ppt/theme/theme25.xml" ContentType="application/vnd.openxmlformats-officedocument.theme+xml"/>
  <Override PartName="/ppt/slideLayouts/slideLayout290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Layouts/slideLayout232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259.xml" ContentType="application/vnd.openxmlformats-officedocument.presentationml.slideLayout+xml"/>
  <Override PartName="/ppt/notesSlides/notesSlide17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theme/theme19.xml" ContentType="application/vnd.openxmlformats-officedocument.theme+xml"/>
  <Override PartName="/ppt/slideLayouts/slideLayout248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Masters/slideMaster23.xml" ContentType="application/vnd.openxmlformats-officedocument.presentationml.slideMaster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215.xml" ContentType="application/vnd.openxmlformats-officedocument.presentationml.slideLayout+xml"/>
  <Override PartName="/ppt/slideLayouts/slideLayout262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22.xml" ContentType="application/vnd.openxmlformats-officedocument.theme+xml"/>
  <Override PartName="/ppt/slideLayouts/slideLayout251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240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Masters/slideMaster28.xml" ContentType="application/vnd.openxmlformats-officedocument.presentationml.slideMaster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278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Layouts/slideLayout245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27.xml" ContentType="application/vnd.openxmlformats-officedocument.theme+xml"/>
  <Override PartName="/ppt/notesSlides/notesSlide14.xml" ContentType="application/vnd.openxmlformats-officedocument.presentationml.notesSlide+xml"/>
  <Override PartName="/ppt/slideLayouts/slideLayout100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notesSlides/notesSlide19.xml" ContentType="application/vnd.openxmlformats-officedocument.presentationml.notesSlide+xml"/>
  <Default Extension="jpeg" ContentType="image/jpeg"/>
  <Override PartName="/ppt/slideLayouts/slideLayout1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Masters/slideMaster25.xml" ContentType="application/vnd.openxmlformats-officedocument.presentationml.slideMaster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4.xml" ContentType="application/vnd.openxmlformats-officedocument.theme+xml"/>
  <Override PartName="/ppt/notesSlides/notesSlide11.xml" ContentType="application/vnd.openxmlformats-officedocument.presentationml.notesSlide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35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8.xml" ContentType="application/vnd.openxmlformats-officedocument.theme+xml"/>
  <Override PartName="/ppt/tableStyles.xml" ContentType="application/vnd.openxmlformats-officedocument.presentationml.tableStyles+xml"/>
  <Override PartName="/ppt/slideLayouts/slideLayout236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Masters/slideMaster22.xml" ContentType="application/vnd.openxmlformats-officedocument.presentationml.slideMaster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660" r:id="rId13"/>
    <p:sldMasterId id="2147483661" r:id="rId14"/>
    <p:sldMasterId id="2147483662" r:id="rId15"/>
    <p:sldMasterId id="2147483663" r:id="rId16"/>
    <p:sldMasterId id="2147483664" r:id="rId17"/>
    <p:sldMasterId id="2147483665" r:id="rId18"/>
    <p:sldMasterId id="2147483666" r:id="rId19"/>
    <p:sldMasterId id="2147483667" r:id="rId20"/>
    <p:sldMasterId id="2147483668" r:id="rId21"/>
    <p:sldMasterId id="2147483669" r:id="rId22"/>
    <p:sldMasterId id="2147483670" r:id="rId23"/>
    <p:sldMasterId id="2147483671" r:id="rId24"/>
    <p:sldMasterId id="2147483672" r:id="rId25"/>
    <p:sldMasterId id="2147483673" r:id="rId26"/>
    <p:sldMasterId id="2147483674" r:id="rId27"/>
    <p:sldMasterId id="2147483675" r:id="rId28"/>
  </p:sldMasterIdLst>
  <p:notesMasterIdLst>
    <p:notesMasterId r:id="rId51"/>
  </p:notesMasterIdLst>
  <p:sldIdLst>
    <p:sldId id="256" r:id="rId29"/>
    <p:sldId id="288" r:id="rId30"/>
    <p:sldId id="268" r:id="rId31"/>
    <p:sldId id="259" r:id="rId32"/>
    <p:sldId id="260" r:id="rId33"/>
    <p:sldId id="261" r:id="rId34"/>
    <p:sldId id="271" r:id="rId35"/>
    <p:sldId id="272" r:id="rId36"/>
    <p:sldId id="273" r:id="rId37"/>
    <p:sldId id="274" r:id="rId38"/>
    <p:sldId id="275" r:id="rId39"/>
    <p:sldId id="264" r:id="rId40"/>
    <p:sldId id="276" r:id="rId41"/>
    <p:sldId id="277" r:id="rId42"/>
    <p:sldId id="286" r:id="rId43"/>
    <p:sldId id="258" r:id="rId44"/>
    <p:sldId id="280" r:id="rId45"/>
    <p:sldId id="287" r:id="rId46"/>
    <p:sldId id="263" r:id="rId47"/>
    <p:sldId id="281" r:id="rId48"/>
    <p:sldId id="282" r:id="rId49"/>
    <p:sldId id="285" r:id="rId50"/>
  </p:sldIdLst>
  <p:sldSz cx="13004800" cy="9753600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1pPr>
    <a:lvl2pPr marL="457200" algn="ctr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2pPr>
    <a:lvl3pPr marL="914400" algn="ctr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3pPr>
    <a:lvl4pPr marL="1371600" algn="ctr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4pPr>
    <a:lvl5pPr marL="1828800" algn="ctr" rtl="0" fontAlgn="base">
      <a:spcBef>
        <a:spcPct val="0"/>
      </a:spcBef>
      <a:spcAft>
        <a:spcPct val="0"/>
      </a:spcAft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5pPr>
    <a:lvl6pPr marL="2286000" algn="l" defTabSz="914400" rtl="0" eaLnBrk="1" latinLnBrk="0" hangingPunct="1"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6pPr>
    <a:lvl7pPr marL="2743200" algn="l" defTabSz="914400" rtl="0" eaLnBrk="1" latinLnBrk="0" hangingPunct="1"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7pPr>
    <a:lvl8pPr marL="3200400" algn="l" defTabSz="914400" rtl="0" eaLnBrk="1" latinLnBrk="0" hangingPunct="1"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8pPr>
    <a:lvl9pPr marL="3657600" algn="l" defTabSz="914400" rtl="0" eaLnBrk="1" latinLnBrk="0" hangingPunct="1">
      <a:defRPr sz="4200" kern="1200">
        <a:solidFill>
          <a:srgbClr val="FFFFFF"/>
        </a:solidFill>
        <a:latin typeface="Gill Sans" charset="0"/>
        <a:ea typeface="ヒラギノ角ゴ ProN W3" charset="-128"/>
        <a:cs typeface="+mn-cs"/>
        <a:sym typeface="Gill San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28" y="-90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11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6.xml"/><Relationship Id="rId42" Type="http://schemas.openxmlformats.org/officeDocument/2006/relationships/slide" Target="slides/slide14.xml"/><Relationship Id="rId47" Type="http://schemas.openxmlformats.org/officeDocument/2006/relationships/slide" Target="slides/slide19.xml"/><Relationship Id="rId50" Type="http://schemas.openxmlformats.org/officeDocument/2006/relationships/slide" Target="slides/slide22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5.xml"/><Relationship Id="rId38" Type="http://schemas.openxmlformats.org/officeDocument/2006/relationships/slide" Target="slides/slide10.xml"/><Relationship Id="rId46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1.xml"/><Relationship Id="rId41" Type="http://schemas.openxmlformats.org/officeDocument/2006/relationships/slide" Target="slides/slide13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4.xml"/><Relationship Id="rId37" Type="http://schemas.openxmlformats.org/officeDocument/2006/relationships/slide" Target="slides/slide9.xml"/><Relationship Id="rId40" Type="http://schemas.openxmlformats.org/officeDocument/2006/relationships/slide" Target="slides/slide12.xml"/><Relationship Id="rId45" Type="http://schemas.openxmlformats.org/officeDocument/2006/relationships/slide" Target="slides/slide17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8.xml"/><Relationship Id="rId49" Type="http://schemas.openxmlformats.org/officeDocument/2006/relationships/slide" Target="slides/slide2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3.xml"/><Relationship Id="rId44" Type="http://schemas.openxmlformats.org/officeDocument/2006/relationships/slide" Target="slides/slide16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" Target="slides/slide2.xml"/><Relationship Id="rId35" Type="http://schemas.openxmlformats.org/officeDocument/2006/relationships/slide" Target="slides/slide7.xml"/><Relationship Id="rId43" Type="http://schemas.openxmlformats.org/officeDocument/2006/relationships/slide" Target="slides/slide15.xml"/><Relationship Id="rId48" Type="http://schemas.openxmlformats.org/officeDocument/2006/relationships/slide" Target="slides/slide20.xml"/><Relationship Id="rId8" Type="http://schemas.openxmlformats.org/officeDocument/2006/relationships/slideMaster" Target="slideMasters/slideMaster8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2770" name="Rectangle 2"/>
          <p:cNvSpPr>
            <a:spLocks noGrp="1" noChangeArrowheads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charset="0"/>
        <a:ea typeface="ＭＳ Ｐゴシック" charset="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Gill Sans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710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325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529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7346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3490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/>
            <a:r>
              <a:rPr lang="en-US" sz="2200" smtClean="0">
                <a:latin typeface="Lucida Grande" charset="0"/>
                <a:ea typeface="ＭＳ Ｐゴシック" charset="-128"/>
                <a:sym typeface="Lucida Grande" charset="0"/>
              </a:rPr>
              <a:t>You</a:t>
            </a:r>
            <a:r>
              <a:rPr lang="ja-JP" altLang="en-US" sz="2200" smtClean="0">
                <a:latin typeface="Arial" pitchFamily="34" charset="0"/>
                <a:ea typeface="ＭＳ Ｐゴシック" charset="-128"/>
                <a:sym typeface="Lucida Grande" charset="0"/>
              </a:rPr>
              <a:t>’</a:t>
            </a:r>
            <a:r>
              <a:rPr lang="en-US" altLang="ja-JP" sz="2200" smtClean="0">
                <a:latin typeface="Lucida Grande" charset="0"/>
                <a:ea typeface="ＭＳ Ｐゴシック" charset="-128"/>
                <a:sym typeface="Lucida Grande" charset="0"/>
              </a:rPr>
              <a:t>re immediately taken to the project page, which singularly exists under Freeways--where it belongs.</a:t>
            </a:r>
          </a:p>
          <a:p>
            <a:pPr eaLnBrk="1" hangingPunct="1"/>
            <a:r>
              <a:rPr lang="en-US" sz="2200" smtClean="0">
                <a:latin typeface="Lucida Grande" charset="0"/>
                <a:ea typeface="ＭＳ Ｐゴシック" charset="-128"/>
                <a:sym typeface="Lucida Grande" charset="0"/>
              </a:rPr>
              <a:t>From here, you can easily access over freeways, or other projects for each freeway.</a:t>
            </a:r>
          </a:p>
          <a:p>
            <a:pPr eaLnBrk="1" hangingPunct="1"/>
            <a:r>
              <a:rPr lang="en-US" sz="2200" smtClean="0">
                <a:latin typeface="Lucida Grande" charset="0"/>
                <a:ea typeface="ＭＳ Ｐゴシック" charset="-128"/>
                <a:sym typeface="Lucida Grande" charset="0"/>
              </a:rPr>
              <a:t>The Measure M logo, to the right of the project, indicates it has M funds.</a:t>
            </a:r>
          </a:p>
          <a:p>
            <a:pPr eaLnBrk="1" hangingPunct="1"/>
            <a:r>
              <a:rPr lang="en-US" sz="2200" smtClean="0">
                <a:latin typeface="Lucida Grande" charset="0"/>
                <a:ea typeface="ＭＳ Ｐゴシック" charset="-128"/>
                <a:sym typeface="Lucida Grande" charset="0"/>
              </a:rPr>
              <a:t>There</a:t>
            </a:r>
            <a:r>
              <a:rPr lang="ja-JP" altLang="en-US" sz="2200" smtClean="0">
                <a:latin typeface="Arial" pitchFamily="34" charset="0"/>
                <a:ea typeface="ＭＳ Ｐゴシック" charset="-128"/>
                <a:sym typeface="Lucida Grande" charset="0"/>
              </a:rPr>
              <a:t>’</a:t>
            </a:r>
            <a:r>
              <a:rPr lang="en-US" altLang="ja-JP" sz="2200" smtClean="0">
                <a:latin typeface="Lucida Grande" charset="0"/>
                <a:ea typeface="ＭＳ Ｐゴシック" charset="-128"/>
                <a:sym typeface="Lucida Grande" charset="0"/>
              </a:rPr>
              <a:t>s a Google Map for each project.</a:t>
            </a:r>
          </a:p>
          <a:p>
            <a:pPr eaLnBrk="1" hangingPunct="1"/>
            <a:r>
              <a:rPr lang="en-US" sz="2200" smtClean="0">
                <a:latin typeface="Lucida Grande" charset="0"/>
                <a:ea typeface="ＭＳ Ｐゴシック" charset="-128"/>
                <a:sym typeface="Lucida Grande" charset="0"/>
              </a:rPr>
              <a:t>Quick access to download the project fact sheet or construction alert--and contact information. [click]</a:t>
            </a:r>
          </a:p>
          <a:p>
            <a:pPr eaLnBrk="1" hangingPunct="1"/>
            <a:r>
              <a:rPr lang="en-US" sz="2200" smtClean="0">
                <a:latin typeface="Lucida Grande" charset="0"/>
                <a:ea typeface="ＭＳ Ｐゴシック" charset="-128"/>
                <a:sym typeface="Lucida Grande" charset="0"/>
              </a:rPr>
              <a:t>Lastly, we want to build an database-driven dashboard module for each project, based on Jim</a:t>
            </a:r>
            <a:r>
              <a:rPr lang="ja-JP" altLang="en-US" sz="2200" smtClean="0">
                <a:latin typeface="Arial" pitchFamily="34" charset="0"/>
                <a:ea typeface="ＭＳ Ｐゴシック" charset="-128"/>
                <a:sym typeface="Lucida Grande" charset="0"/>
              </a:rPr>
              <a:t>’</a:t>
            </a:r>
            <a:r>
              <a:rPr lang="en-US" altLang="ja-JP" sz="2200" smtClean="0">
                <a:latin typeface="Lucida Grande" charset="0"/>
                <a:ea typeface="ＭＳ Ｐゴシック" charset="-128"/>
                <a:sym typeface="Lucida Grande" charset="0"/>
              </a:rPr>
              <a:t>s quarterly data. When you click on View Details, the module expands. It</a:t>
            </a:r>
            <a:r>
              <a:rPr lang="ja-JP" altLang="en-US" sz="2200" smtClean="0">
                <a:latin typeface="Arial" pitchFamily="34" charset="0"/>
                <a:ea typeface="ＭＳ Ｐゴシック" charset="-128"/>
                <a:sym typeface="Lucida Grande" charset="0"/>
              </a:rPr>
              <a:t>’</a:t>
            </a:r>
            <a:r>
              <a:rPr lang="en-US" altLang="ja-JP" sz="2200" smtClean="0">
                <a:latin typeface="Lucida Grande" charset="0"/>
                <a:ea typeface="ＭＳ Ｐゴシック" charset="-128"/>
                <a:sym typeface="Lucida Grande" charset="0"/>
              </a:rPr>
              <a:t>s really cool.</a:t>
            </a:r>
          </a:p>
          <a:p>
            <a:pPr eaLnBrk="1" hangingPunct="1"/>
            <a:r>
              <a:rPr lang="en-US" sz="2200" smtClean="0">
                <a:latin typeface="Lucida Grande" charset="0"/>
                <a:ea typeface="ＭＳ Ｐゴシック" charset="-128"/>
                <a:sym typeface="Lucida Grande" charset="0"/>
              </a:rPr>
              <a:t>Before taking you back to the Measure M Portal, this is the freeway landing page. [click]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553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1682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 smtClean="0">
              <a:latin typeface="Lucida Grande" charset="0"/>
              <a:cs typeface="Lucida Grande" charset="0"/>
              <a:sym typeface="Lucida Grande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113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113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1638300"/>
            <a:ext cx="2616200" cy="452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1638300"/>
            <a:ext cx="7696200" cy="452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1270000"/>
            <a:ext cx="5156200" cy="721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1270000"/>
            <a:ext cx="5156200" cy="721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0930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093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791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7913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791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7913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5000" y="4902200"/>
            <a:ext cx="285750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900" y="4902200"/>
            <a:ext cx="285750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35550" y="1524000"/>
            <a:ext cx="1466850" cy="668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5000" y="1524000"/>
            <a:ext cx="4248150" cy="668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5000" y="4902200"/>
            <a:ext cx="285750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900" y="4902200"/>
            <a:ext cx="285750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35550" y="1524000"/>
            <a:ext cx="1466850" cy="668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5000" y="1524000"/>
            <a:ext cx="4248150" cy="668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54000"/>
            <a:ext cx="2925762" cy="845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54000"/>
            <a:ext cx="8624888" cy="8458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24447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150" y="2768600"/>
            <a:ext cx="24447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72400" y="2768600"/>
            <a:ext cx="19050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829800" y="2768600"/>
            <a:ext cx="19050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24447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150" y="2768600"/>
            <a:ext cx="24447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1270000"/>
            <a:ext cx="5156200" cy="721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1270000"/>
            <a:ext cx="5156200" cy="721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0930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093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435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435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5029200"/>
            <a:ext cx="5156200" cy="113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5029200"/>
            <a:ext cx="5156200" cy="1130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1638300"/>
            <a:ext cx="2616200" cy="452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1638300"/>
            <a:ext cx="7696200" cy="452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791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7913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276475"/>
            <a:ext cx="2925762" cy="67913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8624888" cy="67913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5000" y="4902200"/>
            <a:ext cx="285750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900" y="4902200"/>
            <a:ext cx="285750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35550" y="1524000"/>
            <a:ext cx="1466850" cy="668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5000" y="1524000"/>
            <a:ext cx="4248150" cy="668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5000" y="4902200"/>
            <a:ext cx="285750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900" y="4902200"/>
            <a:ext cx="2857500" cy="330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35550" y="1524000"/>
            <a:ext cx="1466850" cy="668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5000" y="1524000"/>
            <a:ext cx="4248150" cy="668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254000"/>
            <a:ext cx="2925762" cy="845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54000"/>
            <a:ext cx="8624888" cy="8458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24447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150" y="2768600"/>
            <a:ext cx="24447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72400" y="2768600"/>
            <a:ext cx="19050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829800" y="2768600"/>
            <a:ext cx="19050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24447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150" y="2768600"/>
            <a:ext cx="244475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16383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113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768600"/>
            <a:ext cx="104648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382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827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272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1717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162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073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30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87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450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768600"/>
            <a:ext cx="104648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382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827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272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1717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162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073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30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87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450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1270000"/>
            <a:ext cx="10464800" cy="721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382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827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272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1717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162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073400" indent="-571500" algn="l" rtl="0" fontAlgn="base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30600" indent="-571500" algn="l" rtl="0" fontAlgn="base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87800" indent="-571500" algn="l" rtl="0" fontAlgn="base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45000" indent="-571500" algn="l" rtl="0" fontAlgn="base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7366000"/>
            <a:ext cx="104648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7366000"/>
            <a:ext cx="104648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35000" y="1524000"/>
            <a:ext cx="58674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5000" y="4902200"/>
            <a:ext cx="58674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35000" y="1524000"/>
            <a:ext cx="58674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5000" y="4902200"/>
            <a:ext cx="58674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768600"/>
            <a:ext cx="50419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760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04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649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093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538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29956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4528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100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3672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768600"/>
            <a:ext cx="104648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760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04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649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093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538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29956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4528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100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3672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72400" y="2768600"/>
            <a:ext cx="39624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760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04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649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093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538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29956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4528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100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3672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768600"/>
            <a:ext cx="50419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760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04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649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093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538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29956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4528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100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3672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1270000"/>
            <a:ext cx="10464800" cy="721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382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827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272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1717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16200" indent="-571500" algn="l" rtl="0" eaLnBrk="0" fontAlgn="base" hangingPunct="0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073400" indent="-571500" algn="l" rtl="0" fontAlgn="base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30600" indent="-571500" algn="l" rtl="0" fontAlgn="base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87800" indent="-571500" algn="l" rtl="0" fontAlgn="base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45000" indent="-571500" algn="l" rtl="0" fontAlgn="base">
        <a:spcBef>
          <a:spcPts val="48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971800"/>
            <a:ext cx="104648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971800"/>
            <a:ext cx="104648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1638300"/>
            <a:ext cx="104648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5029200"/>
            <a:ext cx="10464800" cy="113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7366000"/>
            <a:ext cx="104648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7366000"/>
            <a:ext cx="10464800" cy="170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85" r:id="rId1"/>
    <p:sldLayoutId id="2147483886" r:id="rId2"/>
    <p:sldLayoutId id="2147483887" r:id="rId3"/>
    <p:sldLayoutId id="2147483888" r:id="rId4"/>
    <p:sldLayoutId id="2147483889" r:id="rId5"/>
    <p:sldLayoutId id="2147483890" r:id="rId6"/>
    <p:sldLayoutId id="2147483891" r:id="rId7"/>
    <p:sldLayoutId id="2147483892" r:id="rId8"/>
    <p:sldLayoutId id="2147483893" r:id="rId9"/>
    <p:sldLayoutId id="2147483894" r:id="rId10"/>
    <p:sldLayoutId id="214748389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5000" y="4902200"/>
            <a:ext cx="58674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35000" y="1524000"/>
            <a:ext cx="58674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5000" y="4902200"/>
            <a:ext cx="58674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35000" y="1524000"/>
            <a:ext cx="5867400" cy="330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70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929" r:id="rId1"/>
    <p:sldLayoutId id="2147483930" r:id="rId2"/>
    <p:sldLayoutId id="2147483931" r:id="rId3"/>
    <p:sldLayoutId id="2147483932" r:id="rId4"/>
    <p:sldLayoutId id="2147483933" r:id="rId5"/>
    <p:sldLayoutId id="2147483934" r:id="rId6"/>
    <p:sldLayoutId id="2147483935" r:id="rId7"/>
    <p:sldLayoutId id="2147483936" r:id="rId8"/>
    <p:sldLayoutId id="2147483937" r:id="rId9"/>
    <p:sldLayoutId id="2147483938" r:id="rId10"/>
    <p:sldLayoutId id="214748393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768600"/>
            <a:ext cx="50419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760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04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649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093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538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29956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4528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100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3672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768600"/>
            <a:ext cx="104648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760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04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649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093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538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29956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4528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100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3672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72400" y="2768600"/>
            <a:ext cx="39624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62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68" r:id="rId7"/>
    <p:sldLayoutId id="2147483969" r:id="rId8"/>
    <p:sldLayoutId id="2147483970" r:id="rId9"/>
    <p:sldLayoutId id="2147483971" r:id="rId10"/>
    <p:sldLayoutId id="214748397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760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04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649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093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538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29956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4528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100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3672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0000" y="2768600"/>
            <a:ext cx="50419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text styles</a:t>
            </a:r>
          </a:p>
          <a:p>
            <a:pPr lvl="1"/>
            <a:r>
              <a:rPr lang="en-US">
                <a:sym typeface="Gill Sans" charset="0"/>
              </a:rPr>
              <a:t>Second level</a:t>
            </a:r>
          </a:p>
          <a:p>
            <a:pPr lvl="2"/>
            <a:r>
              <a:rPr lang="en-US">
                <a:sym typeface="Gill Sans" charset="0"/>
              </a:rPr>
              <a:t>Third level</a:t>
            </a:r>
          </a:p>
          <a:p>
            <a:pPr lvl="3"/>
            <a:r>
              <a:rPr lang="en-US">
                <a:sym typeface="Gill Sans" charset="0"/>
              </a:rPr>
              <a:t>Fourth level</a:t>
            </a:r>
          </a:p>
          <a:p>
            <a:pPr lvl="4"/>
            <a:r>
              <a:rPr lang="en-US">
                <a:sym typeface="Gill Sans" charset="0"/>
              </a:rPr>
              <a:t>Fifth level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Gill Sans" charset="0"/>
              </a:rPr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760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204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649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0939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538413" indent="-493713" algn="l" rtl="0" eaLnBrk="0" fontAlgn="base" hangingPunct="0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29956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4528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39100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367213" indent="-493713" algn="l" rtl="0" fontAlgn="base">
        <a:spcBef>
          <a:spcPts val="3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18.pn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Measure M</a:t>
            </a: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defRPr/>
            </a:pPr>
            <a:r>
              <a:rPr lang="en-US" smtClean="0"/>
              <a:t>Online Portal &amp; Dashboard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9800" y="2438400"/>
            <a:ext cx="3779838" cy="469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32770" name="Rectangle 2"/>
          <p:cNvSpPr>
            <a:spLocks/>
          </p:cNvSpPr>
          <p:nvPr/>
        </p:nvSpPr>
        <p:spPr bwMode="auto">
          <a:xfrm>
            <a:off x="1397000" y="7135813"/>
            <a:ext cx="10236200" cy="828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600">
                <a:solidFill>
                  <a:schemeClr val="tx1"/>
                </a:solidFill>
                <a:ea typeface="ＭＳ Ｐゴシック" charset="-128"/>
              </a:rPr>
              <a:t>2007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0700" y="3530600"/>
            <a:ext cx="4127500" cy="309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3138" y="1127125"/>
            <a:ext cx="3382962" cy="4737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8700" y="4122738"/>
            <a:ext cx="3403600" cy="4665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43938" y="1220788"/>
            <a:ext cx="3408362" cy="226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39800" y="6400800"/>
            <a:ext cx="5040313" cy="2387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4600" y="2590800"/>
            <a:ext cx="3670300" cy="472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90499" dir="3060004" algn="ctr" rotWithShape="0">
              <a:srgbClr val="373737">
                <a:alpha val="79999"/>
              </a:srgbClr>
            </a:outerShdw>
          </a:effec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/>
          <a:srcRect l="4796" t="259" r="4999" b="259"/>
          <a:stretch>
            <a:fillRect/>
          </a:stretch>
        </p:blipFill>
        <p:spPr bwMode="auto">
          <a:xfrm>
            <a:off x="5842000" y="2603500"/>
            <a:ext cx="5689600" cy="472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90499" dir="3060004" algn="ctr" rotWithShape="0">
              <a:srgbClr val="373737">
                <a:alpha val="79999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9800" y="2286000"/>
            <a:ext cx="4635500" cy="5970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88113" y="2401888"/>
            <a:ext cx="5232400" cy="54276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912813" y="2349500"/>
            <a:ext cx="4446587" cy="5727700"/>
            <a:chOff x="0" y="0"/>
            <a:chExt cx="2801" cy="3608"/>
          </a:xfrm>
        </p:grpSpPr>
        <p:sp>
          <p:nvSpPr>
            <p:cNvPr id="38913" name="Rectangle 1"/>
            <p:cNvSpPr>
              <a:spLocks/>
            </p:cNvSpPr>
            <p:nvPr/>
          </p:nvSpPr>
          <p:spPr bwMode="auto">
            <a:xfrm>
              <a:off x="166" y="815"/>
              <a:ext cx="2461" cy="2681"/>
            </a:xfrm>
            <a:prstGeom prst="rect">
              <a:avLst/>
            </a:prstGeom>
            <a:solidFill>
              <a:schemeClr val="accent1"/>
            </a:solidFill>
            <a:ln w="12700">
              <a:noFill/>
              <a:miter lim="800000"/>
              <a:headEnd/>
              <a:tailEnd/>
            </a:ln>
            <a:effectLst>
              <a:outerShdw algn="ctr" rotWithShape="0">
                <a:schemeClr val="bg2">
                  <a:alpha val="79999"/>
                </a:schemeClr>
              </a:outerShdw>
            </a:effectLst>
          </p:spPr>
          <p:txBody>
            <a:bodyPr lIns="0" tIns="0" rIns="0" bIns="0"/>
            <a:lstStyle/>
            <a:p>
              <a:pPr>
                <a:defRPr/>
              </a:pPr>
              <a:endParaRPr lang="en-US">
                <a:ea typeface="ヒラギノ角ゴ ProN W3" charset="0"/>
              </a:endParaRPr>
            </a:p>
          </p:txBody>
        </p:sp>
        <p:pic>
          <p:nvPicPr>
            <p:cNvPr id="40967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2801" cy="36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45200" y="2438400"/>
            <a:ext cx="2830513" cy="3505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28138" y="2438400"/>
            <a:ext cx="2913062" cy="289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76199" dir="2700000" algn="ctr" rotWithShape="0">
              <a:schemeClr val="bg2">
                <a:alpha val="75000"/>
              </a:schemeClr>
            </a:outerShdw>
          </a:effectLst>
        </p:spPr>
      </p:pic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45200" y="6248400"/>
            <a:ext cx="2876550" cy="182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76199" dir="2700000" algn="ctr" rotWithShape="0">
              <a:schemeClr val="bg2">
                <a:alpha val="75000"/>
              </a:schemeClr>
            </a:outerShdw>
          </a:effectLst>
        </p:spPr>
      </p:pic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245600" y="5562600"/>
            <a:ext cx="2819400" cy="2727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/>
          </p:cNvSpPr>
          <p:nvPr/>
        </p:nvSpPr>
        <p:spPr bwMode="auto">
          <a:xfrm>
            <a:off x="1384300" y="7378700"/>
            <a:ext cx="10236200" cy="622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600">
                <a:solidFill>
                  <a:schemeClr val="tx1"/>
                </a:solidFill>
                <a:ea typeface="ＭＳ Ｐゴシック" charset="-128"/>
              </a:rPr>
              <a:t>Difficult to find information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141413"/>
            <a:ext cx="8864600" cy="5703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46083" name="AutoShape 3"/>
          <p:cNvSpPr>
            <a:spLocks/>
          </p:cNvSpPr>
          <p:nvPr/>
        </p:nvSpPr>
        <p:spPr bwMode="auto">
          <a:xfrm>
            <a:off x="4610100" y="5372100"/>
            <a:ext cx="2743200" cy="1066800"/>
          </a:xfrm>
          <a:prstGeom prst="roundRect">
            <a:avLst>
              <a:gd name="adj" fmla="val 17856"/>
            </a:avLst>
          </a:prstGeom>
          <a:noFill/>
          <a:ln w="88900">
            <a:solidFill>
              <a:srgbClr val="2F3946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grpSp>
        <p:nvGrpSpPr>
          <p:cNvPr id="46086" name="Group 6"/>
          <p:cNvGrpSpPr>
            <a:grpSpLocks/>
          </p:cNvGrpSpPr>
          <p:nvPr/>
        </p:nvGrpSpPr>
        <p:grpSpPr bwMode="auto">
          <a:xfrm>
            <a:off x="5003800" y="1955800"/>
            <a:ext cx="2057400" cy="558800"/>
            <a:chOff x="0" y="0"/>
            <a:chExt cx="1296" cy="352"/>
          </a:xfrm>
        </p:grpSpPr>
        <p:sp>
          <p:nvSpPr>
            <p:cNvPr id="46084" name="AutoShape 4"/>
            <p:cNvSpPr>
              <a:spLocks/>
            </p:cNvSpPr>
            <p:nvPr/>
          </p:nvSpPr>
          <p:spPr bwMode="auto">
            <a:xfrm>
              <a:off x="688" y="0"/>
              <a:ext cx="608" cy="352"/>
            </a:xfrm>
            <a:prstGeom prst="roundRect">
              <a:avLst>
                <a:gd name="adj" fmla="val 34088"/>
              </a:avLst>
            </a:prstGeom>
            <a:noFill/>
            <a:ln w="88900">
              <a:solidFill>
                <a:srgbClr val="2F3946">
                  <a:alpha val="85097"/>
                </a:srgbClr>
              </a:solidFill>
              <a:miter lim="800000"/>
              <a:headEnd/>
              <a:tailEnd/>
            </a:ln>
            <a:effectLst>
              <a:outerShdw algn="ctr" rotWithShape="0">
                <a:schemeClr val="bg2">
                  <a:alpha val="79999"/>
                </a:schemeClr>
              </a:outerShdw>
            </a:effectLst>
          </p:spPr>
          <p:txBody>
            <a:bodyPr lIns="0" tIns="0" rIns="0" bIns="0"/>
            <a:lstStyle/>
            <a:p>
              <a:pPr>
                <a:defRPr/>
              </a:pPr>
              <a:endParaRPr lang="en-US">
                <a:ea typeface="ヒラギノ角ゴ ProN W3" charset="0"/>
              </a:endParaRPr>
            </a:p>
          </p:txBody>
        </p:sp>
        <p:sp>
          <p:nvSpPr>
            <p:cNvPr id="46085" name="AutoShape 5"/>
            <p:cNvSpPr>
              <a:spLocks/>
            </p:cNvSpPr>
            <p:nvPr/>
          </p:nvSpPr>
          <p:spPr bwMode="auto">
            <a:xfrm>
              <a:off x="0" y="0"/>
              <a:ext cx="608" cy="352"/>
            </a:xfrm>
            <a:prstGeom prst="roundRect">
              <a:avLst>
                <a:gd name="adj" fmla="val 34088"/>
              </a:avLst>
            </a:prstGeom>
            <a:noFill/>
            <a:ln w="88900">
              <a:solidFill>
                <a:srgbClr val="2F3946">
                  <a:alpha val="85097"/>
                </a:srgbClr>
              </a:solidFill>
              <a:miter lim="800000"/>
              <a:headEnd/>
              <a:tailEnd/>
            </a:ln>
            <a:effectLst>
              <a:outerShdw algn="ctr" rotWithShape="0">
                <a:schemeClr val="bg2">
                  <a:alpha val="79999"/>
                </a:schemeClr>
              </a:outerShdw>
            </a:effectLst>
          </p:spPr>
          <p:txBody>
            <a:bodyPr lIns="0" tIns="0" rIns="0" bIns="0"/>
            <a:lstStyle/>
            <a:p>
              <a:pPr>
                <a:defRPr/>
              </a:pPr>
              <a:endParaRPr lang="en-US">
                <a:ea typeface="ヒラギノ角ゴ ProN W3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/>
          </p:cNvSpPr>
          <p:nvPr/>
        </p:nvSpPr>
        <p:spPr bwMode="auto">
          <a:xfrm>
            <a:off x="1384300" y="7378700"/>
            <a:ext cx="10236200" cy="622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600">
                <a:solidFill>
                  <a:schemeClr val="tx1"/>
                </a:solidFill>
                <a:ea typeface="ＭＳ Ｐゴシック" charset="-128"/>
              </a:rPr>
              <a:t>Difficult to find information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141413"/>
            <a:ext cx="8864600" cy="5703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48131" name="Picture 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00825" y="6057900"/>
            <a:ext cx="762000" cy="1219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01600" dir="2399997" algn="ctr" rotWithShape="0">
              <a:srgbClr val="333333">
                <a:alpha val="79999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/>
          </p:cNvSpPr>
          <p:nvPr/>
        </p:nvSpPr>
        <p:spPr bwMode="auto">
          <a:xfrm>
            <a:off x="1384300" y="7378700"/>
            <a:ext cx="10236200" cy="622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600">
                <a:solidFill>
                  <a:schemeClr val="tx1"/>
                </a:solidFill>
                <a:ea typeface="ＭＳ Ｐゴシック" charset="-128"/>
              </a:rPr>
              <a:t>Difficult to find information</a:t>
            </a: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8238" y="1154113"/>
            <a:ext cx="7861300" cy="5707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50179" name="Picture 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4038600"/>
            <a:ext cx="762000" cy="1219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01600" dir="2399997" algn="ctr" rotWithShape="0">
              <a:srgbClr val="333333">
                <a:alpha val="79999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/>
          <a:srcRect l="4665" t="566" r="6064" b="17256"/>
          <a:stretch>
            <a:fillRect/>
          </a:stretch>
        </p:blipFill>
        <p:spPr bwMode="auto">
          <a:xfrm>
            <a:off x="2857500" y="1358900"/>
            <a:ext cx="7289800" cy="5524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49154" name="Rectangle 2"/>
          <p:cNvSpPr>
            <a:spLocks/>
          </p:cNvSpPr>
          <p:nvPr/>
        </p:nvSpPr>
        <p:spPr bwMode="auto">
          <a:xfrm>
            <a:off x="1384300" y="7378700"/>
            <a:ext cx="10236200" cy="622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600">
                <a:solidFill>
                  <a:schemeClr val="tx1"/>
                </a:solidFill>
                <a:ea typeface="ＭＳ Ｐゴシック" charset="-128"/>
              </a:rPr>
              <a:t>Difficult to find information</a:t>
            </a:r>
          </a:p>
        </p:txBody>
      </p:sp>
      <p:pic>
        <p:nvPicPr>
          <p:cNvPr id="52227" name="Picture 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3600" y="4800600"/>
            <a:ext cx="762000" cy="1219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01600" dir="2399997" algn="ctr" rotWithShape="0">
              <a:srgbClr val="333333">
                <a:alpha val="79999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/>
          <a:srcRect r="497" b="2625"/>
          <a:stretch>
            <a:fillRect/>
          </a:stretch>
        </p:blipFill>
        <p:spPr bwMode="auto">
          <a:xfrm>
            <a:off x="2981325" y="939800"/>
            <a:ext cx="7026275" cy="6197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51202" name="Rectangle 2"/>
          <p:cNvSpPr>
            <a:spLocks/>
          </p:cNvSpPr>
          <p:nvPr/>
        </p:nvSpPr>
        <p:spPr bwMode="auto">
          <a:xfrm>
            <a:off x="1384300" y="7378700"/>
            <a:ext cx="10236200" cy="622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3600">
                <a:solidFill>
                  <a:schemeClr val="tx1"/>
                </a:solidFill>
                <a:ea typeface="ＭＳ Ｐゴシック" charset="-128"/>
              </a:rPr>
              <a:t>Difficult to find information</a:t>
            </a:r>
          </a:p>
        </p:txBody>
      </p:sp>
      <p:sp>
        <p:nvSpPr>
          <p:cNvPr id="54276" name="AutoShape 4"/>
          <p:cNvSpPr>
            <a:spLocks/>
          </p:cNvSpPr>
          <p:nvPr/>
        </p:nvSpPr>
        <p:spPr bwMode="auto">
          <a:xfrm>
            <a:off x="6007100" y="1498600"/>
            <a:ext cx="965200" cy="558800"/>
          </a:xfrm>
          <a:prstGeom prst="roundRect">
            <a:avLst>
              <a:gd name="adj" fmla="val 34088"/>
            </a:avLst>
          </a:prstGeom>
          <a:noFill/>
          <a:ln w="88900">
            <a:solidFill>
              <a:srgbClr val="2F3946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/>
          </p:cNvSpPr>
          <p:nvPr/>
        </p:nvSpPr>
        <p:spPr bwMode="auto">
          <a:xfrm>
            <a:off x="1384300" y="4121150"/>
            <a:ext cx="10236200" cy="1498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9600">
                <a:solidFill>
                  <a:schemeClr val="tx1"/>
                </a:solidFill>
                <a:ea typeface="ＭＳ Ｐゴシック" charset="-128"/>
              </a:rPr>
              <a:t>A New Approach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7" name="Group 3"/>
          <p:cNvGrpSpPr>
            <a:grpSpLocks/>
          </p:cNvGrpSpPr>
          <p:nvPr/>
        </p:nvGrpSpPr>
        <p:grpSpPr bwMode="auto">
          <a:xfrm>
            <a:off x="1027113" y="444500"/>
            <a:ext cx="10950575" cy="10363200"/>
            <a:chOff x="0" y="0"/>
            <a:chExt cx="6898" cy="6528"/>
          </a:xfrm>
        </p:grpSpPr>
        <p:pic>
          <p:nvPicPr>
            <p:cNvPr id="55299" name="Picture 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6898" cy="65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55300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736" y="3031"/>
              <a:ext cx="1548" cy="156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sp>
        <p:nvSpPr>
          <p:cNvPr id="2" name="Explosion 1 1"/>
          <p:cNvSpPr>
            <a:spLocks noChangeArrowheads="1"/>
          </p:cNvSpPr>
          <p:nvPr/>
        </p:nvSpPr>
        <p:spPr bwMode="auto">
          <a:xfrm>
            <a:off x="7797800" y="5257800"/>
            <a:ext cx="4191000" cy="2667000"/>
          </a:xfrm>
          <a:prstGeom prst="irregularSeal1">
            <a:avLst/>
          </a:prstGeom>
          <a:pattFill prst="solidDmnd">
            <a:fgClr>
              <a:srgbClr val="FF6600"/>
            </a:fgClr>
            <a:bgClr>
              <a:srgbClr val="FF0000"/>
            </a:bgClr>
          </a:pattFill>
          <a:ln w="9525">
            <a:noFill/>
            <a:miter lim="800000"/>
            <a:headEnd/>
            <a:tailEnd/>
          </a:ln>
          <a:effectLst>
            <a:outerShdw dist="38100" dir="2700000" algn="tl" rotWithShape="0">
              <a:srgbClr val="808080">
                <a:alpha val="39999"/>
              </a:srgbClr>
            </a:outerShdw>
          </a:effectLst>
        </p:spPr>
        <p:txBody>
          <a:bodyPr/>
          <a:lstStyle/>
          <a:p>
            <a:pPr>
              <a:defRPr/>
            </a:pPr>
            <a:r>
              <a:rPr lang="en-US" sz="3200" b="1" i="1" u="sng" dirty="0">
                <a:ea typeface="ヒラギノ角ゴ ProN W3" charset="0"/>
              </a:rPr>
              <a:t>Join the T.O.C.!!!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2800" y="19050"/>
            <a:ext cx="8394700" cy="18470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60418" name="AutoShape 2"/>
          <p:cNvSpPr>
            <a:spLocks/>
          </p:cNvSpPr>
          <p:nvPr/>
        </p:nvSpPr>
        <p:spPr bwMode="auto">
          <a:xfrm>
            <a:off x="2921000" y="2362200"/>
            <a:ext cx="2832100" cy="685800"/>
          </a:xfrm>
          <a:prstGeom prst="roundRect">
            <a:avLst>
              <a:gd name="adj" fmla="val 27778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0419" name="AutoShape 3"/>
          <p:cNvSpPr>
            <a:spLocks/>
          </p:cNvSpPr>
          <p:nvPr/>
        </p:nvSpPr>
        <p:spPr bwMode="auto">
          <a:xfrm>
            <a:off x="2921000" y="3060700"/>
            <a:ext cx="1397000" cy="2451100"/>
          </a:xfrm>
          <a:prstGeom prst="roundRect">
            <a:avLst>
              <a:gd name="adj" fmla="val 13634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0420" name="AutoShape 4"/>
          <p:cNvSpPr>
            <a:spLocks/>
          </p:cNvSpPr>
          <p:nvPr/>
        </p:nvSpPr>
        <p:spPr bwMode="auto">
          <a:xfrm>
            <a:off x="4546600" y="8331200"/>
            <a:ext cx="5041900" cy="1968500"/>
          </a:xfrm>
          <a:prstGeom prst="roundRect">
            <a:avLst>
              <a:gd name="adj" fmla="val 9676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0421" name="AutoShape 5"/>
          <p:cNvSpPr>
            <a:spLocks/>
          </p:cNvSpPr>
          <p:nvPr/>
        </p:nvSpPr>
        <p:spPr bwMode="auto">
          <a:xfrm>
            <a:off x="4330700" y="4838700"/>
            <a:ext cx="3416300" cy="3162300"/>
          </a:xfrm>
          <a:prstGeom prst="roundRect">
            <a:avLst>
              <a:gd name="adj" fmla="val 6023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0422" name="AutoShape 6"/>
          <p:cNvSpPr>
            <a:spLocks/>
          </p:cNvSpPr>
          <p:nvPr/>
        </p:nvSpPr>
        <p:spPr bwMode="auto">
          <a:xfrm>
            <a:off x="7759700" y="4927600"/>
            <a:ext cx="1854200" cy="1968500"/>
          </a:xfrm>
          <a:prstGeom prst="roundRect">
            <a:avLst>
              <a:gd name="adj" fmla="val 10273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0423" name="AutoShape 7"/>
          <p:cNvSpPr>
            <a:spLocks/>
          </p:cNvSpPr>
          <p:nvPr/>
        </p:nvSpPr>
        <p:spPr bwMode="auto">
          <a:xfrm>
            <a:off x="7759700" y="6883400"/>
            <a:ext cx="1854200" cy="787400"/>
          </a:xfrm>
          <a:prstGeom prst="roundRect">
            <a:avLst>
              <a:gd name="adj" fmla="val 24190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 animBg="1"/>
      <p:bldP spid="60419" grpId="0" animBg="1"/>
      <p:bldP spid="60420" grpId="0" animBg="1"/>
      <p:bldP spid="60421" grpId="0" animBg="1"/>
      <p:bldP spid="60422" grpId="0" animBg="1"/>
      <p:bldP spid="604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2800" y="-8153400"/>
            <a:ext cx="8394700" cy="18470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60425" name="AutoShape 9"/>
          <p:cNvSpPr>
            <a:spLocks/>
          </p:cNvSpPr>
          <p:nvPr/>
        </p:nvSpPr>
        <p:spPr bwMode="auto">
          <a:xfrm>
            <a:off x="8153400" y="-254000"/>
            <a:ext cx="647700" cy="10248900"/>
          </a:xfrm>
          <a:prstGeom prst="roundRect">
            <a:avLst>
              <a:gd name="adj" fmla="val 29407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0426" name="AutoShape 10"/>
          <p:cNvSpPr>
            <a:spLocks/>
          </p:cNvSpPr>
          <p:nvPr/>
        </p:nvSpPr>
        <p:spPr bwMode="auto">
          <a:xfrm>
            <a:off x="8801100" y="-139700"/>
            <a:ext cx="825500" cy="10248900"/>
          </a:xfrm>
          <a:prstGeom prst="roundRect">
            <a:avLst>
              <a:gd name="adj" fmla="val 23074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pic>
        <p:nvPicPr>
          <p:cNvPr id="60424" name="Picture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59800" y="1600200"/>
            <a:ext cx="762000" cy="1219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01600" dir="2399997" algn="ctr" rotWithShape="0">
              <a:srgbClr val="333333">
                <a:alpha val="79999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0" animBg="1"/>
      <p:bldP spid="604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8700" y="3962400"/>
            <a:ext cx="8255000" cy="4965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98700" y="0"/>
            <a:ext cx="8255000" cy="6794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62467" name="AutoShape 3"/>
          <p:cNvSpPr>
            <a:spLocks/>
          </p:cNvSpPr>
          <p:nvPr/>
        </p:nvSpPr>
        <p:spPr bwMode="auto">
          <a:xfrm>
            <a:off x="5753100" y="685800"/>
            <a:ext cx="1193800" cy="584200"/>
          </a:xfrm>
          <a:prstGeom prst="roundRect">
            <a:avLst>
              <a:gd name="adj" fmla="val 32606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2468" name="AutoShape 4"/>
          <p:cNvSpPr>
            <a:spLocks/>
          </p:cNvSpPr>
          <p:nvPr/>
        </p:nvSpPr>
        <p:spPr bwMode="auto">
          <a:xfrm>
            <a:off x="3162300" y="2159000"/>
            <a:ext cx="6426200" cy="635000"/>
          </a:xfrm>
          <a:prstGeom prst="roundRect">
            <a:avLst>
              <a:gd name="adj" fmla="val 30000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2469" name="AutoShape 5"/>
          <p:cNvSpPr>
            <a:spLocks/>
          </p:cNvSpPr>
          <p:nvPr/>
        </p:nvSpPr>
        <p:spPr bwMode="auto">
          <a:xfrm>
            <a:off x="3136900" y="2806700"/>
            <a:ext cx="1358900" cy="3416300"/>
          </a:xfrm>
          <a:prstGeom prst="roundRect">
            <a:avLst>
              <a:gd name="adj" fmla="val 14019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2470" name="AutoShape 6"/>
          <p:cNvSpPr>
            <a:spLocks/>
          </p:cNvSpPr>
          <p:nvPr/>
        </p:nvSpPr>
        <p:spPr bwMode="auto">
          <a:xfrm>
            <a:off x="4572000" y="4470400"/>
            <a:ext cx="3670300" cy="444500"/>
          </a:xfrm>
          <a:prstGeom prst="roundRect">
            <a:avLst>
              <a:gd name="adj" fmla="val 42856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2471" name="AutoShape 7"/>
          <p:cNvSpPr>
            <a:spLocks/>
          </p:cNvSpPr>
          <p:nvPr/>
        </p:nvSpPr>
        <p:spPr bwMode="auto">
          <a:xfrm>
            <a:off x="4813300" y="5626100"/>
            <a:ext cx="1701800" cy="342900"/>
          </a:xfrm>
          <a:prstGeom prst="roundRect">
            <a:avLst>
              <a:gd name="adj" fmla="val 50000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2473" name="AutoShape 9"/>
          <p:cNvSpPr>
            <a:spLocks/>
          </p:cNvSpPr>
          <p:nvPr/>
        </p:nvSpPr>
        <p:spPr bwMode="auto">
          <a:xfrm>
            <a:off x="4864100" y="7124700"/>
            <a:ext cx="1701800" cy="342900"/>
          </a:xfrm>
          <a:prstGeom prst="roundRect">
            <a:avLst>
              <a:gd name="adj" fmla="val 50000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2474" name="AutoShape 10"/>
          <p:cNvSpPr>
            <a:spLocks/>
          </p:cNvSpPr>
          <p:nvPr/>
        </p:nvSpPr>
        <p:spPr bwMode="auto">
          <a:xfrm>
            <a:off x="4597400" y="7556500"/>
            <a:ext cx="3670300" cy="1346200"/>
          </a:xfrm>
          <a:prstGeom prst="roundRect">
            <a:avLst>
              <a:gd name="adj" fmla="val 14148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62476" name="AutoShape 12"/>
          <p:cNvSpPr>
            <a:spLocks/>
          </p:cNvSpPr>
          <p:nvPr/>
        </p:nvSpPr>
        <p:spPr bwMode="auto">
          <a:xfrm>
            <a:off x="4597400" y="2806700"/>
            <a:ext cx="4991100" cy="1651000"/>
          </a:xfrm>
          <a:prstGeom prst="roundRect">
            <a:avLst>
              <a:gd name="adj" fmla="val 11537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pic>
        <p:nvPicPr>
          <p:cNvPr id="62477" name="Picture 13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53200" y="939800"/>
            <a:ext cx="762000" cy="1219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01600" dir="2399997" algn="ctr" rotWithShape="0">
              <a:srgbClr val="333333">
                <a:alpha val="79999"/>
              </a:srgbClr>
            </a:outerShdw>
          </a:effectLst>
        </p:spPr>
      </p:pic>
      <p:grpSp>
        <p:nvGrpSpPr>
          <p:cNvPr id="61452" name="Group 4"/>
          <p:cNvGrpSpPr>
            <a:grpSpLocks/>
          </p:cNvGrpSpPr>
          <p:nvPr/>
        </p:nvGrpSpPr>
        <p:grpSpPr bwMode="auto">
          <a:xfrm>
            <a:off x="4673600" y="6096000"/>
            <a:ext cx="5181600" cy="677863"/>
            <a:chOff x="3987800" y="5486400"/>
            <a:chExt cx="8153400" cy="1066800"/>
          </a:xfrm>
        </p:grpSpPr>
        <p:sp>
          <p:nvSpPr>
            <p:cNvPr id="61454" name="Rectangle 3"/>
            <p:cNvSpPr>
              <a:spLocks noChangeArrowheads="1"/>
            </p:cNvSpPr>
            <p:nvPr/>
          </p:nvSpPr>
          <p:spPr bwMode="auto">
            <a:xfrm>
              <a:off x="3987800" y="5486400"/>
              <a:ext cx="8153400" cy="1066800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61455" name="Picture 1" descr="Screen Shot 2011-08-09 at 3.39.16 PM.png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87800" y="5486400"/>
              <a:ext cx="8153400" cy="317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56" name="Picture 2" descr="Screen Shot 2011-08-09 at 3.39.22 PM.png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013200" y="5791200"/>
              <a:ext cx="7289800" cy="749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2472" name="AutoShape 8"/>
          <p:cNvSpPr>
            <a:spLocks/>
          </p:cNvSpPr>
          <p:nvPr/>
        </p:nvSpPr>
        <p:spPr bwMode="auto">
          <a:xfrm>
            <a:off x="4546600" y="6032500"/>
            <a:ext cx="5397500" cy="812800"/>
          </a:xfrm>
          <a:prstGeom prst="roundRect">
            <a:avLst>
              <a:gd name="adj" fmla="val 23435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8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68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68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6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68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168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68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5" presetID="168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68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6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68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animBg="1"/>
      <p:bldP spid="62467" grpId="1" animBg="1"/>
      <p:bldP spid="62468" grpId="0" animBg="1"/>
      <p:bldP spid="62468" grpId="1" animBg="1"/>
      <p:bldP spid="62469" grpId="0" animBg="1"/>
      <p:bldP spid="62469" grpId="1" animBg="1"/>
      <p:bldP spid="62470" grpId="0" animBg="1"/>
      <p:bldP spid="62470" grpId="1" animBg="1"/>
      <p:bldP spid="62471" grpId="0" animBg="1"/>
      <p:bldP spid="62471" grpId="1" animBg="1"/>
      <p:bldP spid="62473" grpId="0" animBg="1"/>
      <p:bldP spid="62473" grpId="1" animBg="1"/>
      <p:bldP spid="62474" grpId="0" animBg="1"/>
      <p:bldP spid="62474" grpId="1" animBg="1"/>
      <p:bldP spid="62476" grpId="0" animBg="1"/>
      <p:bldP spid="62476" grpId="1" animBg="1"/>
      <p:bldP spid="62472" grpId="0" animBg="1"/>
      <p:bldP spid="6247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8700" y="-1588"/>
            <a:ext cx="8204200" cy="979487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64514" name="AutoShape 2"/>
          <p:cNvSpPr>
            <a:spLocks/>
          </p:cNvSpPr>
          <p:nvPr/>
        </p:nvSpPr>
        <p:spPr bwMode="auto">
          <a:xfrm>
            <a:off x="4711700" y="2819400"/>
            <a:ext cx="4914900" cy="4025900"/>
          </a:xfrm>
          <a:prstGeom prst="roundRect">
            <a:avLst>
              <a:gd name="adj" fmla="val 4731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2800" y="19050"/>
            <a:ext cx="8394700" cy="18470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21200" y="2743200"/>
            <a:ext cx="762000" cy="1219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101600" dir="2399997" algn="ctr" rotWithShape="0">
              <a:srgbClr val="333333">
                <a:alpha val="79999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35238" y="0"/>
            <a:ext cx="7924800" cy="980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" name="AutoShape 5"/>
          <p:cNvSpPr>
            <a:spLocks/>
          </p:cNvSpPr>
          <p:nvPr/>
        </p:nvSpPr>
        <p:spPr bwMode="auto">
          <a:xfrm>
            <a:off x="3314700" y="2908300"/>
            <a:ext cx="1358900" cy="1663700"/>
          </a:xfrm>
          <a:prstGeom prst="roundRect">
            <a:avLst>
              <a:gd name="adj" fmla="val 14019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4" name="AutoShape 5"/>
          <p:cNvSpPr>
            <a:spLocks/>
          </p:cNvSpPr>
          <p:nvPr/>
        </p:nvSpPr>
        <p:spPr bwMode="auto">
          <a:xfrm>
            <a:off x="4826000" y="4572000"/>
            <a:ext cx="2971800" cy="2133600"/>
          </a:xfrm>
          <a:prstGeom prst="roundRect">
            <a:avLst>
              <a:gd name="adj" fmla="val 14019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  <p:sp>
        <p:nvSpPr>
          <p:cNvPr id="5" name="AutoShape 5"/>
          <p:cNvSpPr>
            <a:spLocks/>
          </p:cNvSpPr>
          <p:nvPr/>
        </p:nvSpPr>
        <p:spPr bwMode="auto">
          <a:xfrm>
            <a:off x="7950200" y="4648200"/>
            <a:ext cx="1676400" cy="2133600"/>
          </a:xfrm>
          <a:prstGeom prst="roundRect">
            <a:avLst>
              <a:gd name="adj" fmla="val 14019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2700" y="-4763"/>
            <a:ext cx="7886700" cy="975677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4" name="AutoShape 5"/>
          <p:cNvSpPr>
            <a:spLocks/>
          </p:cNvSpPr>
          <p:nvPr/>
        </p:nvSpPr>
        <p:spPr bwMode="auto">
          <a:xfrm>
            <a:off x="4749800" y="4572000"/>
            <a:ext cx="5029200" cy="3962400"/>
          </a:xfrm>
          <a:prstGeom prst="roundRect">
            <a:avLst>
              <a:gd name="adj" fmla="val 5046"/>
            </a:avLst>
          </a:prstGeom>
          <a:noFill/>
          <a:ln w="88900">
            <a:solidFill>
              <a:srgbClr val="FF5800">
                <a:alpha val="85097"/>
              </a:srgbClr>
            </a:solidFill>
            <a:miter lim="800000"/>
            <a:headEnd/>
            <a:tailEnd/>
          </a:ln>
          <a:effectLst>
            <a:outerShdw algn="ctr" rotWithShape="0">
              <a:schemeClr val="bg2">
                <a:alpha val="79999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>
              <a:ea typeface="ヒラギノ角ゴ ProN W3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7300" y="0"/>
            <a:ext cx="7953375" cy="9840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0658" name="Picture 1"/>
          <p:cNvPicPr>
            <a:picLocks noChangeAspect="1"/>
          </p:cNvPicPr>
          <p:nvPr/>
        </p:nvPicPr>
        <p:blipFill>
          <a:blip r:embed="rId3"/>
          <a:srcRect b="-2"/>
          <a:stretch>
            <a:fillRect/>
          </a:stretch>
        </p:blipFill>
        <p:spPr bwMode="auto">
          <a:xfrm>
            <a:off x="4687888" y="2895600"/>
            <a:ext cx="5395912" cy="952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1"/>
          <p:cNvGraphicFramePr>
            <a:graphicFrameLocks noGrp="1"/>
          </p:cNvGraphicFramePr>
          <p:nvPr/>
        </p:nvGraphicFramePr>
        <p:xfrm>
          <a:off x="1092200" y="2971800"/>
          <a:ext cx="10769600" cy="3833813"/>
        </p:xfrm>
        <a:graphic>
          <a:graphicData uri="http://schemas.openxmlformats.org/drawingml/2006/table">
            <a:tbl>
              <a:tblPr/>
              <a:tblGrid>
                <a:gridCol w="5384800"/>
                <a:gridCol w="5384800"/>
              </a:tblGrid>
              <a:tr h="1277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" charset="0"/>
                          <a:ea typeface="ヒラギノ角ゴ ProN W3" charset="0"/>
                          <a:cs typeface="ヒラギノ角ゴ ProN W3" charset="0"/>
                          <a:sym typeface="Gill Sans" charset="0"/>
                        </a:rPr>
                        <a:t>Site Architecture</a:t>
                      </a:r>
                      <a:endParaRPr kumimoji="0" lang="en-US" sz="3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" charset="0"/>
                        <a:ea typeface="ヒラギノ角ゴ ProN W3" charset="0"/>
                        <a:cs typeface="ヒラギノ角ゴ ProN W3" charset="0"/>
                        <a:sym typeface="Gill Sans" charset="0"/>
                      </a:endParaRPr>
                    </a:p>
                  </a:txBody>
                  <a:tcPr marL="50800" marR="50800" marT="50800" marB="50800" anchor="ctr"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" charset="0"/>
                          <a:ea typeface="ヒラギノ角ゴ ProN W3" charset="0"/>
                          <a:cs typeface="ヒラギノ角ゴ ProN W3" charset="0"/>
                          <a:sym typeface="Gill Sans" charset="0"/>
                        </a:rPr>
                        <a:t>July 29</a:t>
                      </a:r>
                      <a:endParaRPr kumimoji="0" lang="en-US" sz="3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" charset="0"/>
                        <a:ea typeface="ヒラギノ角ゴ ProN W3" charset="0"/>
                        <a:cs typeface="ヒラギノ角ゴ ProN W3" charset="0"/>
                        <a:sym typeface="Gill Sans" charset="0"/>
                      </a:endParaRPr>
                    </a:p>
                  </a:txBody>
                  <a:tcPr marL="50800" marR="50800" marT="50800" marB="50800" anchor="ctr"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7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" charset="0"/>
                          <a:ea typeface="ヒラギノ角ゴ ProN W3" charset="0"/>
                          <a:cs typeface="ヒラギノ角ゴ ProN W3" charset="0"/>
                          <a:sym typeface="Gill Sans" charset="0"/>
                        </a:rPr>
                        <a:t>TOC Feedback</a:t>
                      </a:r>
                      <a:endParaRPr kumimoji="0" lang="en-US" sz="3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" charset="0"/>
                        <a:ea typeface="ヒラギノ角ゴ ProN W3" charset="0"/>
                        <a:cs typeface="ヒラギノ角ゴ ProN W3" charset="0"/>
                        <a:sym typeface="Gill Sans" charset="0"/>
                      </a:endParaRPr>
                    </a:p>
                  </a:txBody>
                  <a:tcPr marL="50800" marR="50800" marT="50800" marB="50800" anchor="ctr"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" charset="0"/>
                          <a:ea typeface="ヒラギノ角ゴ ProN W3" charset="0"/>
                          <a:cs typeface="ヒラギノ角ゴ ProN W3" charset="0"/>
                          <a:sym typeface="Gill Sans" charset="0"/>
                        </a:rPr>
                        <a:t>August 9</a:t>
                      </a:r>
                      <a:endParaRPr kumimoji="0" lang="en-US" sz="3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" charset="0"/>
                        <a:ea typeface="ヒラギノ角ゴ ProN W3" charset="0"/>
                        <a:cs typeface="ヒラギノ角ゴ ProN W3" charset="0"/>
                        <a:sym typeface="Gill Sans" charset="0"/>
                      </a:endParaRPr>
                    </a:p>
                  </a:txBody>
                  <a:tcPr marL="50800" marR="50800" marT="50800" marB="50800" anchor="ctr"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79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" charset="0"/>
                          <a:ea typeface="ヒラギノ角ゴ ProN W3" charset="0"/>
                          <a:cs typeface="ヒラギノ角ゴ ProN W3" charset="0"/>
                          <a:sym typeface="Gill Sans" charset="0"/>
                        </a:rPr>
                        <a:t>Launch</a:t>
                      </a:r>
                      <a:endParaRPr kumimoji="0" lang="en-US" sz="3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" charset="0"/>
                        <a:ea typeface="ヒラギノ角ゴ ProN W3" charset="0"/>
                        <a:cs typeface="ヒラギノ角ゴ ProN W3" charset="0"/>
                        <a:sym typeface="Gill Sans" charset="0"/>
                      </a:endParaRPr>
                    </a:p>
                  </a:txBody>
                  <a:tcPr marL="50800" marR="50800" marT="50800" marB="50800" anchor="ctr"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71000"/>
                        <a:buFont typeface="Gill Sans" charset="0"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3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" charset="0"/>
                          <a:ea typeface="ヒラギノ角ゴ ProN W3" charset="0"/>
                          <a:cs typeface="ヒラギノ角ゴ ProN W3" charset="0"/>
                          <a:sym typeface="Gill Sans" charset="0"/>
                        </a:rPr>
                        <a:t>August 31</a:t>
                      </a:r>
                    </a:p>
                  </a:txBody>
                  <a:tcPr marL="50800" marR="50800" marT="50800" marB="50800" anchor="ctr"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itle &amp; Subtitle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C6C8CA"/>
      </a:accent1>
      <a:accent2>
        <a:srgbClr val="333399"/>
      </a:accent2>
      <a:accent3>
        <a:srgbClr val="AAAAAA"/>
      </a:accent3>
      <a:accent4>
        <a:srgbClr val="DADADA"/>
      </a:accent4>
      <a:accent5>
        <a:srgbClr val="DFE0E1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itle &amp; Bullets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Photo - Horizont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Photo - Horizontal Reflec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 Reflection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Horizontal Reflec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Photo - Vertica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Photo - Vertical Reflectio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 Reflection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Vertical Reflec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Title - To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Top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- 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Blank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Title &amp; Bullets - Lef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Left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- Lef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Title &amp; Bullets - 2 Column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2 Column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- 2 Colum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Title &amp; Bullets - Right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Right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- R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Title, Bullets &amp; Photo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, Bullets &amp; Photo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, Bullets &amp;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_Bullets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Title - Center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Center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- Cen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_Title - Center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Center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- Cen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_Title &amp; Subtitle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_Photo - Horizontal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_Photo - Horizontal Reflection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 Reflection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Horizontal Reflec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_Photo - Vertical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_Photo - Vertical Reflection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 Reflection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Vertical Reflec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1_Title - Top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Top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- 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1_Blank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1_Title &amp; Bullets - Left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Left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- Lef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1_Title &amp; Bullets - 2 Column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2 Column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- 2 Colum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1_Title &amp; Bullets - Right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Right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Bullets - R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1_Title, Bullets &amp; Photo">
  <a:themeElements>
    <a:clrScheme name="">
      <a:dk1>
        <a:srgbClr val="808080"/>
      </a:dk1>
      <a:lt1>
        <a:srgbClr val="FFFFFF"/>
      </a:lt1>
      <a:dk2>
        <a:srgbClr val="000000"/>
      </a:dk2>
      <a:lt2>
        <a:srgbClr val="000000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, Bullets &amp; Photo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074EB3">
                <a:alpha val="84999"/>
              </a:srgbClr>
            </a:gs>
            <a:gs pos="100000">
              <a:srgbClr val="0B3280">
                <a:alpha val="84999"/>
              </a:srgb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12700" cap="flat" cmpd="sng" algn="ctr">
              <a:solidFill>
                <a:srgbClr val="2F3946">
                  <a:alpha val="84999"/>
                </a:srgbClr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>
            <a:ln>
              <a:noFill/>
            </a:ln>
            <a:solidFill>
              <a:srgbClr val="FFFFFF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, Bullets &amp;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Pages>0</Pages>
  <Words>188</Words>
  <Characters>0</Characters>
  <Application>Microsoft Office PowerPoint</Application>
  <PresentationFormat>Custom</PresentationFormat>
  <Lines>0</Lines>
  <Paragraphs>23</Paragraphs>
  <Slides>22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28</vt:i4>
      </vt:variant>
      <vt:variant>
        <vt:lpstr>Slide Titles</vt:lpstr>
      </vt:variant>
      <vt:variant>
        <vt:i4>22</vt:i4>
      </vt:variant>
    </vt:vector>
  </HeadingPairs>
  <TitlesOfParts>
    <vt:vector size="55" baseType="lpstr">
      <vt:lpstr>Gill Sans</vt:lpstr>
      <vt:lpstr>ヒラギノ角ゴ ProN W3</vt:lpstr>
      <vt:lpstr>Arial</vt:lpstr>
      <vt:lpstr>ＭＳ Ｐゴシック</vt:lpstr>
      <vt:lpstr>Lucida Grande</vt:lpstr>
      <vt:lpstr>Title &amp; Subtitle</vt:lpstr>
      <vt:lpstr>Title &amp; Bullets</vt:lpstr>
      <vt:lpstr>1_Title &amp; Bullets</vt:lpstr>
      <vt:lpstr>Bullets</vt:lpstr>
      <vt:lpstr>Photo - Horizontal</vt:lpstr>
      <vt:lpstr>Photo - Horizontal Reflection</vt:lpstr>
      <vt:lpstr>Photo - Vertical</vt:lpstr>
      <vt:lpstr>Photo - Vertical Reflection</vt:lpstr>
      <vt:lpstr>Title - Top</vt:lpstr>
      <vt:lpstr>Blank</vt:lpstr>
      <vt:lpstr>Title &amp; Bullets - Left</vt:lpstr>
      <vt:lpstr>Title &amp; Bullets - 2 Column</vt:lpstr>
      <vt:lpstr>Title &amp; Bullets - Right</vt:lpstr>
      <vt:lpstr>Title, Bullets &amp; Photo</vt:lpstr>
      <vt:lpstr>1_Bullets</vt:lpstr>
      <vt:lpstr>Title - Center</vt:lpstr>
      <vt:lpstr>1_Title - Center</vt:lpstr>
      <vt:lpstr>1_Title &amp; Subtitle</vt:lpstr>
      <vt:lpstr>1_Photo - Horizontal</vt:lpstr>
      <vt:lpstr>1_Photo - Horizontal Reflection</vt:lpstr>
      <vt:lpstr>1_Photo - Vertical</vt:lpstr>
      <vt:lpstr>1_Photo - Vertical Reflection</vt:lpstr>
      <vt:lpstr>1_Title - Top</vt:lpstr>
      <vt:lpstr>1_Blank</vt:lpstr>
      <vt:lpstr>1_Title &amp; Bullets - Left</vt:lpstr>
      <vt:lpstr>1_Title &amp; Bullets - 2 Column</vt:lpstr>
      <vt:lpstr>1_Title &amp; Bullets - Right</vt:lpstr>
      <vt:lpstr>1_Title, Bullets &amp; Photo</vt:lpstr>
      <vt:lpstr>Measure M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Measure M</dc:title>
  <dc:subject/>
  <dc:creator/>
  <cp:keywords/>
  <dc:description/>
  <cp:lastModifiedBy>kjimenez</cp:lastModifiedBy>
  <cp:revision>10</cp:revision>
  <dcterms:modified xsi:type="dcterms:W3CDTF">2011-08-10T18:48:50Z</dcterms:modified>
</cp:coreProperties>
</file>